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67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32"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pic>
        <p:nvPicPr>
          <p:cNvPr id="37" name="Imagen 36"/>
          <p:cNvPicPr/>
          <p:nvPr/>
        </p:nvPicPr>
        <p:blipFill>
          <a:blip r:embed="rId2"/>
          <a:stretch/>
        </p:blipFill>
        <p:spPr>
          <a:xfrm>
            <a:off x="3602880" y="1604520"/>
            <a:ext cx="4984920" cy="3977280"/>
          </a:xfrm>
          <a:prstGeom prst="rect">
            <a:avLst/>
          </a:prstGeom>
          <a:ln>
            <a:noFill/>
          </a:ln>
        </p:spPr>
      </p:pic>
      <p:pic>
        <p:nvPicPr>
          <p:cNvPr id="38" name="Imagen 3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lstStyle/>
          <a:p>
            <a:endParaRPr lang="es-E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s-E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s-ES" sz="6000" b="0" strike="noStrike" spc="-1">
                <a:solidFill>
                  <a:srgbClr val="000000"/>
                </a:solidFill>
                <a:uFill>
                  <a:solidFill>
                    <a:srgbClr val="FFFFFF"/>
                  </a:solidFill>
                </a:uFill>
                <a:latin typeface="Calibri Light"/>
              </a:rPr>
              <a:t>Haga clic para modificar el estilo de título del patrón</a:t>
            </a:r>
            <a:endParaRPr lang="es-ES" sz="60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fld id="{BA8481B3-DF6A-4030-80E6-875490A4BE74}" type="datetime">
              <a:rPr lang="es-ES" sz="1200" b="0" strike="noStrike" spc="-1">
                <a:solidFill>
                  <a:srgbClr val="8B8B8B"/>
                </a:solidFill>
                <a:uFill>
                  <a:solidFill>
                    <a:srgbClr val="FFFFFF"/>
                  </a:solidFill>
                </a:uFill>
                <a:latin typeface="Calibri"/>
              </a:rPr>
              <a:t>03/07/2019</a:t>
            </a:fld>
            <a:endParaRPr lang="es-ES" sz="12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lang="es-E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6355FF57-79A2-4E11-8BE2-4C6C1D996F1F}" type="slidenum">
              <a:rPr lang="es-ES" sz="1200" b="0" strike="noStrike" spc="-1">
                <a:solidFill>
                  <a:srgbClr val="8B8B8B"/>
                </a:solidFill>
                <a:uFill>
                  <a:solidFill>
                    <a:srgbClr val="FFFFFF"/>
                  </a:solidFill>
                </a:uFill>
                <a:latin typeface="Calibri"/>
              </a:rPr>
              <a:t>‹Nº›</a:t>
            </a:fld>
            <a:endParaRPr lang="es-ES" sz="12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2800" b="0" strike="noStrike" spc="-1">
                <a:solidFill>
                  <a:srgbClr val="000000"/>
                </a:solidFill>
                <a:uFill>
                  <a:solidFill>
                    <a:srgbClr val="FFFFFF"/>
                  </a:solidFill>
                </a:uFill>
                <a:latin typeface="Calibri"/>
              </a:rPr>
              <a:t>Pulse para editar el formato de esquema del texto</a:t>
            </a:r>
          </a:p>
          <a:p>
            <a:pPr marL="864000" lvl="1" indent="-324000">
              <a:spcBef>
                <a:spcPts val="1134"/>
              </a:spcBef>
              <a:buClr>
                <a:srgbClr val="000000"/>
              </a:buClr>
              <a:buSzPct val="75000"/>
              <a:buFont typeface="Symbol" charset="2"/>
              <a:buChar char=""/>
            </a:pPr>
            <a:r>
              <a:rPr lang="es-ES" sz="2000" b="0" strike="noStrike" spc="-1">
                <a:solidFill>
                  <a:srgbClr val="000000"/>
                </a:solidFill>
                <a:uFill>
                  <a:solidFill>
                    <a:srgbClr val="FFFFFF"/>
                  </a:solidFill>
                </a:uFill>
                <a:latin typeface="Calibri"/>
              </a:rPr>
              <a:t>Segundo nivel del esquema</a:t>
            </a:r>
          </a:p>
          <a:p>
            <a:pPr marL="1296000" lvl="2" indent="-288000">
              <a:spcBef>
                <a:spcPts val="850"/>
              </a:spcBef>
              <a:buClr>
                <a:srgbClr val="000000"/>
              </a:buClr>
              <a:buSzPct val="45000"/>
              <a:buFont typeface="Wingdings" charset="2"/>
              <a:buChar char=""/>
            </a:pPr>
            <a:r>
              <a:rPr lang="es-ES" sz="1800" b="0" strike="noStrike" spc="-1">
                <a:solidFill>
                  <a:srgbClr val="000000"/>
                </a:solidFill>
                <a:uFill>
                  <a:solidFill>
                    <a:srgbClr val="FFFFFF"/>
                  </a:solidFill>
                </a:uFill>
                <a:latin typeface="Calibri"/>
              </a:rPr>
              <a:t>Tercer nivel del esquema</a:t>
            </a:r>
          </a:p>
          <a:p>
            <a:pPr marL="1728000" lvl="3" indent="-216000">
              <a:spcBef>
                <a:spcPts val="567"/>
              </a:spcBef>
              <a:buClr>
                <a:srgbClr val="000000"/>
              </a:buClr>
              <a:buSzPct val="75000"/>
              <a:buFont typeface="Symbol" charset="2"/>
              <a:buChar char=""/>
            </a:pPr>
            <a:r>
              <a:rPr lang="es-ES" sz="1800" b="0" strike="noStrike" spc="-1">
                <a:solidFill>
                  <a:srgbClr val="000000"/>
                </a:solidFill>
                <a:uFill>
                  <a:solidFill>
                    <a:srgbClr val="FFFFFF"/>
                  </a:solidFill>
                </a:uFill>
                <a:latin typeface="Calibri"/>
              </a:rPr>
              <a:t>Cuarto nivel del esquema</a:t>
            </a:r>
          </a:p>
          <a:p>
            <a:pPr marL="2160000" lvl="4" indent="-216000">
              <a:spcBef>
                <a:spcPts val="283"/>
              </a:spcBef>
              <a:buClr>
                <a:srgbClr val="000000"/>
              </a:buClr>
              <a:buSzPct val="45000"/>
              <a:buFont typeface="Wingdings" charset="2"/>
              <a:buChar char=""/>
            </a:pPr>
            <a:r>
              <a:rPr lang="es-ES" sz="2000" b="0" strike="noStrike" spc="-1">
                <a:solidFill>
                  <a:srgbClr val="000000"/>
                </a:solidFill>
                <a:uFill>
                  <a:solidFill>
                    <a:srgbClr val="FFFFFF"/>
                  </a:solidFill>
                </a:uFill>
                <a:latin typeface="Calibri"/>
              </a:rPr>
              <a:t>Quinto nivel del esquema</a:t>
            </a:r>
          </a:p>
          <a:p>
            <a:pPr marL="2592000" lvl="5" indent="-216000">
              <a:spcBef>
                <a:spcPts val="283"/>
              </a:spcBef>
              <a:buClr>
                <a:srgbClr val="000000"/>
              </a:buClr>
              <a:buSzPct val="45000"/>
              <a:buFont typeface="Wingdings" charset="2"/>
              <a:buChar char=""/>
            </a:pPr>
            <a:r>
              <a:rPr lang="es-ES" sz="2000" b="0" strike="noStrike" spc="-1">
                <a:solidFill>
                  <a:srgbClr val="000000"/>
                </a:solidFill>
                <a:uFill>
                  <a:solidFill>
                    <a:srgbClr val="FFFFFF"/>
                  </a:solidFill>
                </a:uFill>
                <a:latin typeface="Calibri"/>
              </a:rPr>
              <a:t>Sexto nivel del esquema</a:t>
            </a:r>
          </a:p>
          <a:p>
            <a:pPr marL="3024000" lvl="6" indent="-216000">
              <a:spcBef>
                <a:spcPts val="283"/>
              </a:spcBef>
              <a:buClr>
                <a:srgbClr val="000000"/>
              </a:buClr>
              <a:buSzPct val="45000"/>
              <a:buFont typeface="Wingdings" charset="2"/>
              <a:buChar char=""/>
            </a:pPr>
            <a:r>
              <a:rPr lang="es-ES" sz="2000" b="0" strike="noStrike" spc="-1">
                <a:solidFill>
                  <a:srgbClr val="000000"/>
                </a:solidFill>
                <a:uFill>
                  <a:solidFill>
                    <a:srgbClr val="FFFFFF"/>
                  </a:solidFill>
                </a:u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lum bright="70000" contrast="-70000"/>
          </a:blip>
          <a:stretch>
            <a:fillRect/>
          </a:stretch>
        </p:blipFill>
        <p:spPr>
          <a:xfrm>
            <a:off x="0" y="0"/>
            <a:ext cx="12192000" cy="6934200"/>
          </a:xfrm>
          <a:prstGeom prst="rect">
            <a:avLst/>
          </a:prstGeom>
        </p:spPr>
      </p:pic>
      <p:sp>
        <p:nvSpPr>
          <p:cNvPr id="40" name="CustomShape 1"/>
          <p:cNvSpPr/>
          <p:nvPr/>
        </p:nvSpPr>
        <p:spPr>
          <a:xfrm>
            <a:off x="1357852" y="79498"/>
            <a:ext cx="9553680" cy="118908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endParaRPr lang="es-ES" sz="1800" b="0" strike="noStrike" spc="-1" dirty="0">
              <a:solidFill>
                <a:schemeClr val="accent6">
                  <a:lumMod val="75000"/>
                </a:schemeClr>
              </a:solidFill>
              <a:uFill>
                <a:solidFill>
                  <a:srgbClr val="FFFFFF"/>
                </a:solidFill>
              </a:uFill>
              <a:latin typeface="Berlin Sans FB Demi" panose="020E0802020502020306" pitchFamily="34" charset="0"/>
            </a:endParaRPr>
          </a:p>
        </p:txBody>
      </p:sp>
      <p:pic>
        <p:nvPicPr>
          <p:cNvPr id="41" name="Imagen 5"/>
          <p:cNvPicPr/>
          <p:nvPr/>
        </p:nvPicPr>
        <p:blipFill>
          <a:blip r:embed="rId3"/>
          <a:stretch/>
        </p:blipFill>
        <p:spPr>
          <a:xfrm>
            <a:off x="8484419" y="5544696"/>
            <a:ext cx="2065320" cy="749880"/>
          </a:xfrm>
          <a:prstGeom prst="rect">
            <a:avLst/>
          </a:prstGeom>
          <a:ln>
            <a:noFill/>
          </a:ln>
        </p:spPr>
      </p:pic>
      <p:pic>
        <p:nvPicPr>
          <p:cNvPr id="51" name="Imagen 10"/>
          <p:cNvPicPr/>
          <p:nvPr/>
        </p:nvPicPr>
        <p:blipFill>
          <a:blip r:embed="rId4"/>
          <a:stretch/>
        </p:blipFill>
        <p:spPr>
          <a:xfrm>
            <a:off x="10349387" y="5484936"/>
            <a:ext cx="1160280" cy="869400"/>
          </a:xfrm>
          <a:prstGeom prst="rect">
            <a:avLst/>
          </a:prstGeom>
          <a:ln>
            <a:noFill/>
          </a:ln>
        </p:spPr>
      </p:pic>
      <p:sp>
        <p:nvSpPr>
          <p:cNvPr id="54" name="CustomShape 13"/>
          <p:cNvSpPr/>
          <p:nvPr/>
        </p:nvSpPr>
        <p:spPr>
          <a:xfrm>
            <a:off x="912060" y="1485270"/>
            <a:ext cx="2867760" cy="1249200"/>
          </a:xfrm>
          <a:prstGeom prst="rect">
            <a:avLst/>
          </a:prstGeom>
          <a:noFill/>
          <a:ln>
            <a:noFill/>
          </a:ln>
        </p:spPr>
        <p:style>
          <a:lnRef idx="0">
            <a:scrgbClr r="0" g="0" b="0"/>
          </a:lnRef>
          <a:fillRef idx="0">
            <a:scrgbClr r="0" g="0" b="0"/>
          </a:fillRef>
          <a:effectRef idx="0">
            <a:scrgbClr r="0" g="0" b="0"/>
          </a:effectRef>
          <a:fontRef idx="minor"/>
        </p:style>
        <p:txBody>
          <a:bodyPr/>
          <a:lstStyle/>
          <a:p>
            <a:pPr algn="ctr">
              <a:lnSpc>
                <a:spcPct val="100000"/>
              </a:lnSpc>
            </a:pPr>
            <a:endParaRPr lang="es-ES" sz="1400" b="0" strike="noStrike" spc="-1" dirty="0">
              <a:solidFill>
                <a:srgbClr val="7030A0"/>
              </a:solidFill>
              <a:uFill>
                <a:solidFill>
                  <a:srgbClr val="FFFFFF"/>
                </a:solidFill>
              </a:uFill>
              <a:latin typeface="Arial"/>
            </a:endParaRPr>
          </a:p>
        </p:txBody>
      </p:sp>
      <p:sp>
        <p:nvSpPr>
          <p:cNvPr id="56" name="CustomShape 15"/>
          <p:cNvSpPr/>
          <p:nvPr/>
        </p:nvSpPr>
        <p:spPr>
          <a:xfrm>
            <a:off x="8464625" y="6260767"/>
            <a:ext cx="3431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901"/>
              </a:spcBef>
            </a:pPr>
            <a:r>
              <a:rPr lang="es-ES" sz="1800" b="0" i="1" strike="noStrike" spc="-1" dirty="0">
                <a:solidFill>
                  <a:srgbClr val="7030A0"/>
                </a:solidFill>
                <a:uFill>
                  <a:solidFill>
                    <a:srgbClr val="FFFFFF"/>
                  </a:solidFill>
                </a:uFill>
                <a:latin typeface="Calibri"/>
              </a:rPr>
              <a:t>Excmo. Ayuntamiento de Martos</a:t>
            </a:r>
            <a:endParaRPr lang="es-ES" sz="1800" b="0" strike="noStrike" spc="-1" dirty="0">
              <a:solidFill>
                <a:srgbClr val="7030A0"/>
              </a:solidFill>
              <a:uFill>
                <a:solidFill>
                  <a:srgbClr val="FFFFFF"/>
                </a:solidFill>
              </a:uFill>
              <a:latin typeface="Arial"/>
            </a:endParaRPr>
          </a:p>
        </p:txBody>
      </p:sp>
      <p:sp>
        <p:nvSpPr>
          <p:cNvPr id="20" name="CustomShape 15"/>
          <p:cNvSpPr/>
          <p:nvPr/>
        </p:nvSpPr>
        <p:spPr>
          <a:xfrm>
            <a:off x="5611789" y="6260767"/>
            <a:ext cx="343116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901"/>
              </a:spcBef>
            </a:pPr>
            <a:r>
              <a:rPr lang="es-ES_tradnl" sz="1800" b="1" strike="noStrike" spc="-1" dirty="0" smtClean="0">
                <a:solidFill>
                  <a:srgbClr val="7030A0"/>
                </a:solidFill>
                <a:uFill>
                  <a:solidFill>
                    <a:srgbClr val="FFFFFF"/>
                  </a:solidFill>
                </a:uFill>
                <a:latin typeface="Bradley Hand ITC" panose="03070402050302030203" pitchFamily="66" charset="0"/>
              </a:rPr>
              <a:t>AA.VV. </a:t>
            </a:r>
            <a:r>
              <a:rPr lang="es-ES_tradnl" b="1" spc="-1" dirty="0" smtClean="0">
                <a:solidFill>
                  <a:srgbClr val="7030A0"/>
                </a:solidFill>
                <a:uFill>
                  <a:solidFill>
                    <a:srgbClr val="FFFFFF"/>
                  </a:solidFill>
                </a:uFill>
                <a:latin typeface="Bradley Hand ITC" panose="03070402050302030203" pitchFamily="66" charset="0"/>
              </a:rPr>
              <a:t>EL MONTE</a:t>
            </a:r>
            <a:endParaRPr lang="es-ES" sz="1800" b="1" strike="noStrike" spc="-1" dirty="0">
              <a:solidFill>
                <a:srgbClr val="7030A0"/>
              </a:solidFill>
              <a:uFill>
                <a:solidFill>
                  <a:srgbClr val="FFFFFF"/>
                </a:solidFill>
              </a:uFill>
              <a:latin typeface="Bradley Hand ITC" panose="03070402050302030203" pitchFamily="66" charset="0"/>
            </a:endParaRPr>
          </a:p>
        </p:txBody>
      </p:sp>
      <p:sp>
        <p:nvSpPr>
          <p:cNvPr id="4" name="Rectángulo 3"/>
          <p:cNvSpPr/>
          <p:nvPr/>
        </p:nvSpPr>
        <p:spPr>
          <a:xfrm>
            <a:off x="781791" y="0"/>
            <a:ext cx="10462160" cy="2092881"/>
          </a:xfrm>
          <a:prstGeom prst="rect">
            <a:avLst/>
          </a:prstGeom>
          <a:noFill/>
        </p:spPr>
        <p:txBody>
          <a:bodyPr wrap="squar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DIA DE LA BICICLETA</a:t>
            </a:r>
          </a:p>
          <a:p>
            <a:pPr algn="ctr"/>
            <a:r>
              <a:rPr lang="es-ES_tradnl" sz="3600" b="1" dirty="0" smtClean="0">
                <a:ln w="22225">
                  <a:solidFill>
                    <a:schemeClr val="accent2"/>
                  </a:solidFill>
                  <a:prstDash val="solid"/>
                </a:ln>
                <a:solidFill>
                  <a:schemeClr val="accent2">
                    <a:lumMod val="40000"/>
                    <a:lumOff val="60000"/>
                  </a:schemeClr>
                </a:solidFill>
              </a:rPr>
              <a:t>MONTE LOPE ALVAREZ</a:t>
            </a:r>
          </a:p>
          <a:p>
            <a:pPr algn="ctr"/>
            <a:r>
              <a:rPr lang="es-ES_tradnl" sz="4000" b="1" cap="none" spc="0" dirty="0" smtClean="0">
                <a:ln w="22225">
                  <a:solidFill>
                    <a:schemeClr val="accent2"/>
                  </a:solidFill>
                  <a:prstDash val="solid"/>
                </a:ln>
                <a:solidFill>
                  <a:schemeClr val="accent2">
                    <a:lumMod val="40000"/>
                    <a:lumOff val="60000"/>
                  </a:schemeClr>
                </a:solidFill>
                <a:effectLst/>
              </a:rPr>
              <a:t>13 DE JULIO</a:t>
            </a:r>
            <a:endParaRPr lang="es-ES" sz="4000" b="1" cap="none" spc="0" dirty="0">
              <a:ln w="22225">
                <a:solidFill>
                  <a:schemeClr val="accent2"/>
                </a:solidFill>
                <a:prstDash val="solid"/>
              </a:ln>
              <a:solidFill>
                <a:schemeClr val="accent2">
                  <a:lumMod val="40000"/>
                  <a:lumOff val="60000"/>
                </a:schemeClr>
              </a:solidFill>
              <a:effectLst/>
            </a:endParaRPr>
          </a:p>
        </p:txBody>
      </p:sp>
      <p:sp>
        <p:nvSpPr>
          <p:cNvPr id="5" name="CuadroTexto 4"/>
          <p:cNvSpPr txBox="1"/>
          <p:nvPr/>
        </p:nvSpPr>
        <p:spPr>
          <a:xfrm>
            <a:off x="-59505" y="2022921"/>
            <a:ext cx="10022775" cy="4524315"/>
          </a:xfrm>
          <a:prstGeom prst="rect">
            <a:avLst/>
          </a:prstGeom>
          <a:noFill/>
        </p:spPr>
        <p:txBody>
          <a:bodyPr wrap="square" rtlCol="0">
            <a:spAutoFit/>
          </a:bodyPr>
          <a:lstStyle/>
          <a:p>
            <a:pPr marL="285750" indent="-285750">
              <a:buFont typeface="Arial" panose="020B0604020202020204" pitchFamily="34" charset="0"/>
              <a:buChar char="•"/>
            </a:pPr>
            <a:r>
              <a:rPr lang="es-ES_tradnl" sz="2400" b="1" i="1" dirty="0" smtClean="0">
                <a:solidFill>
                  <a:srgbClr val="3667CA"/>
                </a:solidFill>
                <a:latin typeface="Baskerville Old Face" panose="02020602080505020303" pitchFamily="18" charset="0"/>
                <a:cs typeface="Aharoni" panose="02010803020104030203" pitchFamily="2" charset="-79"/>
              </a:rPr>
              <a:t>SALIDA: 9’00 horas desde la pista polideportiva del colegio. </a:t>
            </a:r>
          </a:p>
          <a:p>
            <a:pPr marL="285750" indent="-285750">
              <a:buFont typeface="Arial" panose="020B0604020202020204" pitchFamily="34" charset="0"/>
              <a:buChar char="•"/>
            </a:pPr>
            <a:endParaRPr lang="es-ES_tradnl" b="1" i="1" dirty="0" smtClean="0">
              <a:solidFill>
                <a:srgbClr val="3667CA"/>
              </a:solidFill>
              <a:latin typeface="Baskerville Old Face" panose="02020602080505020303" pitchFamily="18" charset="0"/>
              <a:cs typeface="Aharoni" panose="02010803020104030203" pitchFamily="2" charset="-79"/>
            </a:endParaRPr>
          </a:p>
          <a:p>
            <a:pPr marL="742950" lvl="1"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Paseo neutralizado por las calles</a:t>
            </a:r>
          </a:p>
          <a:p>
            <a:pPr marL="742950" lvl="1"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Juegos para los mas pequeños</a:t>
            </a:r>
          </a:p>
          <a:p>
            <a:pPr marL="1200150" lvl="2"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Carrera de cintas</a:t>
            </a:r>
          </a:p>
          <a:p>
            <a:pPr marL="1200150" lvl="2"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Prueba de equilibrio</a:t>
            </a:r>
          </a:p>
          <a:p>
            <a:pPr marL="1200150" lvl="2"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Relevos</a:t>
            </a:r>
          </a:p>
          <a:p>
            <a:pPr marL="1200150" lvl="2"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circuito</a:t>
            </a:r>
          </a:p>
          <a:p>
            <a:pPr marL="742950" lvl="1"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Ruta rural  para los mayores</a:t>
            </a:r>
          </a:p>
          <a:p>
            <a:pPr marL="742950" lvl="1" indent="-285750">
              <a:buFont typeface="Arial" panose="020B0604020202020204" pitchFamily="34" charset="0"/>
              <a:buChar char="•"/>
            </a:pPr>
            <a:r>
              <a:rPr lang="es-ES_tradnl" b="1" i="1" dirty="0" smtClean="0">
                <a:solidFill>
                  <a:srgbClr val="3667CA"/>
                </a:solidFill>
                <a:latin typeface="Baskerville Old Face" panose="02020602080505020303" pitchFamily="18" charset="0"/>
                <a:cs typeface="Aharoni" panose="02010803020104030203" pitchFamily="2" charset="-79"/>
              </a:rPr>
              <a:t>Picnic al final de la jornada</a:t>
            </a:r>
            <a:endParaRPr lang="es-ES_tradnl" b="1" i="1" dirty="0">
              <a:solidFill>
                <a:srgbClr val="3667CA"/>
              </a:solidFill>
              <a:latin typeface="Baskerville Old Face" panose="02020602080505020303" pitchFamily="18" charset="0"/>
              <a:cs typeface="Aharoni" panose="02010803020104030203" pitchFamily="2" charset="-79"/>
            </a:endParaRPr>
          </a:p>
          <a:p>
            <a:pPr lvl="1"/>
            <a:r>
              <a:rPr lang="es-ES_tradnl" b="1" i="1" dirty="0" smtClean="0">
                <a:solidFill>
                  <a:srgbClr val="3667CA"/>
                </a:solidFill>
                <a:latin typeface="Baskerville Old Face" panose="02020602080505020303" pitchFamily="18" charset="0"/>
                <a:cs typeface="Aharoni" panose="02010803020104030203" pitchFamily="2" charset="-79"/>
              </a:rPr>
              <a:t>Inscripciones: 2 €</a:t>
            </a:r>
          </a:p>
          <a:p>
            <a:pPr lvl="1"/>
            <a:r>
              <a:rPr lang="es-ES_tradnl" b="1" i="1" dirty="0" smtClean="0">
                <a:solidFill>
                  <a:srgbClr val="3667CA"/>
                </a:solidFill>
                <a:latin typeface="Baskerville Old Face" panose="02020602080505020303" pitchFamily="18" charset="0"/>
                <a:cs typeface="Aharoni" panose="02010803020104030203" pitchFamily="2" charset="-79"/>
              </a:rPr>
              <a:t>Información y entrega en horario de pista al responsable</a:t>
            </a:r>
          </a:p>
          <a:p>
            <a:pPr lvl="1"/>
            <a:endParaRPr lang="es-ES_tradnl" b="1" i="1" dirty="0" smtClean="0">
              <a:solidFill>
                <a:srgbClr val="3667CA"/>
              </a:solidFill>
              <a:latin typeface="Baskerville Old Face" panose="02020602080505020303" pitchFamily="18" charset="0"/>
              <a:cs typeface="Aharoni" panose="02010803020104030203" pitchFamily="2" charset="-79"/>
            </a:endParaRPr>
          </a:p>
          <a:p>
            <a:pPr lvl="1"/>
            <a:r>
              <a:rPr lang="es-ES_tradnl" b="1" i="1" dirty="0" smtClean="0">
                <a:solidFill>
                  <a:srgbClr val="3667CA"/>
                </a:solidFill>
                <a:latin typeface="Baskerville Old Face" panose="02020602080505020303" pitchFamily="18" charset="0"/>
                <a:cs typeface="Aharoni" panose="02010803020104030203" pitchFamily="2" charset="-79"/>
              </a:rPr>
              <a:t> PREMIOS</a:t>
            </a:r>
            <a:r>
              <a:rPr lang="es-ES_tradnl" sz="2400" b="1" i="1" dirty="0" smtClean="0">
                <a:solidFill>
                  <a:srgbClr val="3667CA"/>
                </a:solidFill>
                <a:latin typeface="Baskerville Old Face" panose="02020602080505020303" pitchFamily="18" charset="0"/>
                <a:cs typeface="Aharoni" panose="02010803020104030203" pitchFamily="2" charset="-79"/>
              </a:rPr>
              <a:t> para los ganadores  de cada categoría</a:t>
            </a:r>
          </a:p>
          <a:p>
            <a:pPr lvl="1"/>
            <a:r>
              <a:rPr lang="es-ES_tradnl" sz="2400" b="1" i="1" dirty="0" smtClean="0">
                <a:solidFill>
                  <a:srgbClr val="3667CA"/>
                </a:solidFill>
                <a:latin typeface="Baskerville Old Face" panose="02020602080505020303" pitchFamily="18" charset="0"/>
                <a:cs typeface="Aharoni" panose="02010803020104030203" pitchFamily="2" charset="-79"/>
              </a:rPr>
              <a:t>y obsequios para los participantes</a:t>
            </a:r>
            <a:endParaRPr lang="es-ES" sz="2400" b="1" i="1" dirty="0">
              <a:solidFill>
                <a:srgbClr val="3667CA"/>
              </a:solidFill>
              <a:latin typeface="Baskerville Old Face" panose="02020602080505020303" pitchFamily="18" charset="0"/>
              <a:cs typeface="Aharoni" panose="02010803020104030203" pitchFamily="2" charset="-79"/>
            </a:endParaRPr>
          </a:p>
        </p:txBody>
      </p:sp>
      <p:pic>
        <p:nvPicPr>
          <p:cNvPr id="6" name="Imagen 5"/>
          <p:cNvPicPr>
            <a:picLocks noChangeAspect="1"/>
          </p:cNvPicPr>
          <p:nvPr/>
        </p:nvPicPr>
        <p:blipFill>
          <a:blip r:embed="rId5"/>
          <a:stretch>
            <a:fillRect/>
          </a:stretch>
        </p:blipFill>
        <p:spPr>
          <a:xfrm>
            <a:off x="8630394" y="1502638"/>
            <a:ext cx="3810000" cy="3810000"/>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9637" y="0"/>
            <a:ext cx="12052725" cy="6858000"/>
          </a:xfrm>
          <a:prstGeom prst="rect">
            <a:avLst/>
          </a:prstGeom>
        </p:spPr>
      </p:pic>
      <p:sp>
        <p:nvSpPr>
          <p:cNvPr id="58" name="TextShape 1"/>
          <p:cNvSpPr txBox="1"/>
          <p:nvPr/>
        </p:nvSpPr>
        <p:spPr>
          <a:xfrm>
            <a:off x="1523880" y="1122480"/>
            <a:ext cx="9143640" cy="2387160"/>
          </a:xfrm>
          <a:prstGeom prst="rect">
            <a:avLst/>
          </a:prstGeom>
          <a:noFill/>
          <a:ln>
            <a:noFill/>
          </a:ln>
        </p:spPr>
        <p:txBody>
          <a:bodyPr anchor="b"/>
          <a:lstStyle/>
          <a:p>
            <a:endParaRPr lang="es-ES" sz="1800" b="0" strike="noStrike" spc="-1">
              <a:solidFill>
                <a:srgbClr val="000000"/>
              </a:solidFill>
              <a:uFill>
                <a:solidFill>
                  <a:srgbClr val="FFFFFF"/>
                </a:solidFill>
              </a:uFill>
              <a:latin typeface="Calibri"/>
            </a:endParaRPr>
          </a:p>
        </p:txBody>
      </p:sp>
      <p:sp>
        <p:nvSpPr>
          <p:cNvPr id="59" name="TextShape 2"/>
          <p:cNvSpPr txBox="1"/>
          <p:nvPr/>
        </p:nvSpPr>
        <p:spPr>
          <a:xfrm>
            <a:off x="1523880" y="3602160"/>
            <a:ext cx="9143640" cy="1655280"/>
          </a:xfrm>
          <a:prstGeom prst="rect">
            <a:avLst/>
          </a:prstGeom>
          <a:noFill/>
          <a:ln>
            <a:noFill/>
          </a:ln>
        </p:spPr>
        <p:txBody>
          <a:bodyPr/>
          <a:lstStyle/>
          <a:p>
            <a:pPr algn="ctr"/>
            <a:endParaRPr lang="es-ES" sz="3200" b="0" strike="noStrike" spc="-1">
              <a:solidFill>
                <a:srgbClr val="000000"/>
              </a:solidFill>
              <a:uFill>
                <a:solidFill>
                  <a:srgbClr val="FFFFFF"/>
                </a:solidFill>
              </a:uFill>
              <a:latin typeface="Arial"/>
            </a:endParaRPr>
          </a:p>
        </p:txBody>
      </p:sp>
      <p:pic>
        <p:nvPicPr>
          <p:cNvPr id="61" name="Imagen 5"/>
          <p:cNvPicPr/>
          <p:nvPr/>
        </p:nvPicPr>
        <p:blipFill>
          <a:blip r:embed="rId3"/>
          <a:stretch/>
        </p:blipFill>
        <p:spPr>
          <a:xfrm>
            <a:off x="178560" y="5568840"/>
            <a:ext cx="2450520" cy="889560"/>
          </a:xfrm>
          <a:prstGeom prst="rect">
            <a:avLst/>
          </a:prstGeom>
          <a:ln>
            <a:noFill/>
          </a:ln>
        </p:spPr>
      </p:pic>
      <p:sp>
        <p:nvSpPr>
          <p:cNvPr id="62" name="CustomShape 3"/>
          <p:cNvSpPr/>
          <p:nvPr/>
        </p:nvSpPr>
        <p:spPr>
          <a:xfrm>
            <a:off x="-1737720" y="5180760"/>
            <a:ext cx="6095520" cy="156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spcBef>
                <a:spcPts val="1001"/>
              </a:spcBef>
            </a:pPr>
            <a:r>
              <a:rPr lang="es-ES" sz="2000" b="0" strike="noStrike" spc="-1">
                <a:solidFill>
                  <a:srgbClr val="5B9BD5"/>
                </a:solidFill>
                <a:uFill>
                  <a:solidFill>
                    <a:srgbClr val="FFFFFF"/>
                  </a:solidFill>
                </a:uFill>
                <a:latin typeface="Comic Sans MS"/>
              </a:rPr>
              <a:t>ORGANIZA:</a:t>
            </a:r>
            <a:endParaRPr lang="es-ES" sz="2000" b="0" strike="noStrike" spc="-1">
              <a:solidFill>
                <a:srgbClr val="000000"/>
              </a:solidFill>
              <a:uFill>
                <a:solidFill>
                  <a:srgbClr val="FFFFFF"/>
                </a:solidFill>
              </a:uFill>
              <a:latin typeface="Arial"/>
            </a:endParaRPr>
          </a:p>
          <a:p>
            <a:pPr algn="ctr">
              <a:lnSpc>
                <a:spcPct val="100000"/>
              </a:lnSpc>
              <a:spcBef>
                <a:spcPts val="901"/>
              </a:spcBef>
            </a:pPr>
            <a:endParaRPr lang="es-ES" sz="2000" b="0" strike="noStrike" spc="-1">
              <a:solidFill>
                <a:srgbClr val="000000"/>
              </a:solidFill>
              <a:uFill>
                <a:solidFill>
                  <a:srgbClr val="FFFFFF"/>
                </a:solidFill>
              </a:uFill>
              <a:latin typeface="Arial"/>
            </a:endParaRPr>
          </a:p>
          <a:p>
            <a:pPr algn="ctr">
              <a:lnSpc>
                <a:spcPct val="100000"/>
              </a:lnSpc>
              <a:spcBef>
                <a:spcPts val="901"/>
              </a:spcBef>
            </a:pPr>
            <a:endParaRPr lang="es-ES" sz="2000" b="0" strike="noStrike" spc="-1">
              <a:solidFill>
                <a:srgbClr val="000000"/>
              </a:solidFill>
              <a:uFill>
                <a:solidFill>
                  <a:srgbClr val="FFFFFF"/>
                </a:solidFill>
              </a:uFill>
              <a:latin typeface="Arial"/>
            </a:endParaRPr>
          </a:p>
          <a:p>
            <a:pPr algn="ctr">
              <a:lnSpc>
                <a:spcPct val="100000"/>
              </a:lnSpc>
              <a:spcBef>
                <a:spcPts val="901"/>
              </a:spcBef>
            </a:pPr>
            <a:r>
              <a:rPr lang="es-ES" sz="1800" b="0" i="1" strike="noStrike" spc="-1">
                <a:solidFill>
                  <a:srgbClr val="5B9BD5"/>
                </a:solidFill>
                <a:uFill>
                  <a:solidFill>
                    <a:srgbClr val="FFFFFF"/>
                  </a:solidFill>
                </a:uFill>
                <a:latin typeface="Calibri"/>
              </a:rPr>
              <a:t>                             Excmo. Ayuntamiento de Martos</a:t>
            </a:r>
            <a:endParaRPr lang="es-ES" sz="1800" b="0" strike="noStrike" spc="-1">
              <a:solidFill>
                <a:srgbClr val="000000"/>
              </a:solidFill>
              <a:uFill>
                <a:solidFill>
                  <a:srgbClr val="FFFFFF"/>
                </a:solidFill>
              </a:uFill>
              <a:latin typeface="Arial"/>
            </a:endParaRPr>
          </a:p>
        </p:txBody>
      </p:sp>
      <p:sp>
        <p:nvSpPr>
          <p:cNvPr id="63" name="CustomShape 4"/>
          <p:cNvSpPr/>
          <p:nvPr/>
        </p:nvSpPr>
        <p:spPr>
          <a:xfrm rot="1363800">
            <a:off x="10767600" y="3558600"/>
            <a:ext cx="184320" cy="522720"/>
          </a:xfrm>
          <a:prstGeom prst="rect">
            <a:avLst/>
          </a:prstGeom>
          <a:noFill/>
          <a:ln>
            <a:noFill/>
          </a:ln>
        </p:spPr>
        <p:style>
          <a:lnRef idx="0">
            <a:scrgbClr r="0" g="0" b="0"/>
          </a:lnRef>
          <a:fillRef idx="0">
            <a:scrgbClr r="0" g="0" b="0"/>
          </a:fillRef>
          <a:effectRef idx="0">
            <a:scrgbClr r="0" g="0" b="0"/>
          </a:effectRef>
          <a:fontRef idx="minor"/>
        </p:style>
      </p:sp>
      <p:sp>
        <p:nvSpPr>
          <p:cNvPr id="64" name="CustomShape 5"/>
          <p:cNvSpPr/>
          <p:nvPr/>
        </p:nvSpPr>
        <p:spPr>
          <a:xfrm rot="21118200">
            <a:off x="9903240" y="4231080"/>
            <a:ext cx="184320" cy="522720"/>
          </a:xfrm>
          <a:prstGeom prst="rect">
            <a:avLst/>
          </a:prstGeom>
          <a:noFill/>
          <a:ln>
            <a:noFill/>
          </a:ln>
        </p:spPr>
        <p:style>
          <a:lnRef idx="0">
            <a:scrgbClr r="0" g="0" b="0"/>
          </a:lnRef>
          <a:fillRef idx="0">
            <a:scrgbClr r="0" g="0" b="0"/>
          </a:fillRef>
          <a:effectRef idx="0">
            <a:scrgbClr r="0" g="0" b="0"/>
          </a:effectRef>
          <a:fontRef idx="minor"/>
        </p:style>
      </p:sp>
      <p:sp>
        <p:nvSpPr>
          <p:cNvPr id="65" name="CustomShape 6"/>
          <p:cNvSpPr/>
          <p:nvPr/>
        </p:nvSpPr>
        <p:spPr>
          <a:xfrm rot="20971200">
            <a:off x="7406280" y="4360320"/>
            <a:ext cx="184320" cy="584280"/>
          </a:xfrm>
          <a:prstGeom prst="rect">
            <a:avLst/>
          </a:prstGeom>
          <a:noFill/>
          <a:ln>
            <a:noFill/>
          </a:ln>
        </p:spPr>
        <p:style>
          <a:lnRef idx="0">
            <a:scrgbClr r="0" g="0" b="0"/>
          </a:lnRef>
          <a:fillRef idx="0">
            <a:scrgbClr r="0" g="0" b="0"/>
          </a:fillRef>
          <a:effectRef idx="0">
            <a:scrgbClr r="0" g="0" b="0"/>
          </a:effectRef>
          <a:fontRef idx="minor"/>
        </p:style>
      </p:sp>
      <p:sp>
        <p:nvSpPr>
          <p:cNvPr id="66" name="CustomShape 7"/>
          <p:cNvSpPr/>
          <p:nvPr/>
        </p:nvSpPr>
        <p:spPr>
          <a:xfrm rot="20390400">
            <a:off x="10926360" y="5816880"/>
            <a:ext cx="184320" cy="584280"/>
          </a:xfrm>
          <a:prstGeom prst="rect">
            <a:avLst/>
          </a:prstGeom>
          <a:noFill/>
          <a:ln>
            <a:noFill/>
          </a:ln>
        </p:spPr>
        <p:style>
          <a:lnRef idx="0">
            <a:scrgbClr r="0" g="0" b="0"/>
          </a:lnRef>
          <a:fillRef idx="0">
            <a:scrgbClr r="0" g="0" b="0"/>
          </a:fillRef>
          <a:effectRef idx="0">
            <a:scrgbClr r="0" g="0" b="0"/>
          </a:effectRef>
          <a:fontRef idx="minor"/>
        </p:style>
      </p:sp>
      <p:sp>
        <p:nvSpPr>
          <p:cNvPr id="67" name="CustomShape 8"/>
          <p:cNvSpPr/>
          <p:nvPr/>
        </p:nvSpPr>
        <p:spPr>
          <a:xfrm rot="270600">
            <a:off x="9595800" y="5285520"/>
            <a:ext cx="184320" cy="645840"/>
          </a:xfrm>
          <a:prstGeom prst="rect">
            <a:avLst/>
          </a:prstGeom>
          <a:noFill/>
          <a:ln>
            <a:noFill/>
          </a:ln>
        </p:spPr>
        <p:style>
          <a:lnRef idx="0">
            <a:scrgbClr r="0" g="0" b="0"/>
          </a:lnRef>
          <a:fillRef idx="0">
            <a:scrgbClr r="0" g="0" b="0"/>
          </a:fillRef>
          <a:effectRef idx="0">
            <a:scrgbClr r="0" g="0" b="0"/>
          </a:effectRef>
          <a:fontRef idx="minor"/>
        </p:style>
      </p:sp>
      <p:sp>
        <p:nvSpPr>
          <p:cNvPr id="68" name="CustomShape 9"/>
          <p:cNvSpPr/>
          <p:nvPr/>
        </p:nvSpPr>
        <p:spPr>
          <a:xfrm>
            <a:off x="7730280" y="5988240"/>
            <a:ext cx="184320" cy="584280"/>
          </a:xfrm>
          <a:prstGeom prst="rect">
            <a:avLst/>
          </a:prstGeom>
          <a:noFill/>
          <a:ln>
            <a:noFill/>
          </a:ln>
        </p:spPr>
        <p:style>
          <a:lnRef idx="0">
            <a:scrgbClr r="0" g="0" b="0"/>
          </a:lnRef>
          <a:fillRef idx="0">
            <a:scrgbClr r="0" g="0" b="0"/>
          </a:fillRef>
          <a:effectRef idx="0">
            <a:scrgbClr r="0" g="0" b="0"/>
          </a:effectRef>
          <a:fontRef idx="minor"/>
        </p:style>
      </p:sp>
      <p:sp>
        <p:nvSpPr>
          <p:cNvPr id="69" name="CustomShape 10"/>
          <p:cNvSpPr/>
          <p:nvPr/>
        </p:nvSpPr>
        <p:spPr>
          <a:xfrm rot="21073800">
            <a:off x="6843960" y="5197680"/>
            <a:ext cx="184320" cy="584280"/>
          </a:xfrm>
          <a:prstGeom prst="rect">
            <a:avLst/>
          </a:prstGeom>
          <a:noFill/>
          <a:ln>
            <a:noFill/>
          </a:ln>
        </p:spPr>
        <p:style>
          <a:lnRef idx="0">
            <a:scrgbClr r="0" g="0" b="0"/>
          </a:lnRef>
          <a:fillRef idx="0">
            <a:scrgbClr r="0" g="0" b="0"/>
          </a:fillRef>
          <a:effectRef idx="0">
            <a:scrgbClr r="0" g="0" b="0"/>
          </a:effectRef>
          <a:fontRef idx="minor"/>
        </p:style>
      </p:sp>
      <p:sp>
        <p:nvSpPr>
          <p:cNvPr id="70" name="CustomShape 11"/>
          <p:cNvSpPr/>
          <p:nvPr/>
        </p:nvSpPr>
        <p:spPr>
          <a:xfrm>
            <a:off x="2886120" y="45360"/>
            <a:ext cx="6555960" cy="237708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ES" sz="4400" b="1" strike="noStrike" spc="-1" dirty="0">
                <a:solidFill>
                  <a:srgbClr val="548235"/>
                </a:solidFill>
                <a:uFill>
                  <a:solidFill>
                    <a:srgbClr val="FFFFFF"/>
                  </a:solidFill>
                </a:uFill>
                <a:latin typeface="Calibri"/>
              </a:rPr>
              <a:t>HOJA DE INSCRIPCIÓN</a:t>
            </a:r>
            <a:endParaRPr lang="es-ES" sz="4400" b="0" strike="noStrike" spc="-1" dirty="0">
              <a:solidFill>
                <a:srgbClr val="000000"/>
              </a:solidFill>
              <a:uFill>
                <a:solidFill>
                  <a:srgbClr val="FFFFFF"/>
                </a:solidFill>
              </a:uFill>
              <a:latin typeface="Arial"/>
            </a:endParaRPr>
          </a:p>
          <a:p>
            <a:pPr algn="ctr">
              <a:lnSpc>
                <a:spcPct val="100000"/>
              </a:lnSpc>
            </a:pPr>
            <a:r>
              <a:rPr lang="es-ES" sz="4400" b="1" spc="-1" dirty="0" smtClean="0">
                <a:solidFill>
                  <a:srgbClr val="548235"/>
                </a:solidFill>
                <a:uFill>
                  <a:solidFill>
                    <a:srgbClr val="FFFFFF"/>
                  </a:solidFill>
                </a:uFill>
                <a:latin typeface="Calibri"/>
              </a:rPr>
              <a:t>DIA DE LA BICICLETA</a:t>
            </a:r>
          </a:p>
          <a:p>
            <a:pPr algn="ctr">
              <a:lnSpc>
                <a:spcPct val="100000"/>
              </a:lnSpc>
            </a:pPr>
            <a:r>
              <a:rPr lang="es-ES" sz="4400" b="1" strike="noStrike" spc="-1" dirty="0" smtClean="0">
                <a:solidFill>
                  <a:srgbClr val="548235"/>
                </a:solidFill>
                <a:uFill>
                  <a:solidFill>
                    <a:srgbClr val="FFFFFF"/>
                  </a:solidFill>
                </a:uFill>
                <a:latin typeface="Calibri"/>
              </a:rPr>
              <a:t>MONTE LOPE ALVAREZ </a:t>
            </a:r>
            <a:r>
              <a:rPr lang="es-ES" sz="4400" b="1" strike="noStrike" spc="-1" dirty="0" smtClean="0">
                <a:solidFill>
                  <a:srgbClr val="548235"/>
                </a:solidFill>
                <a:uFill>
                  <a:solidFill>
                    <a:srgbClr val="FFFFFF"/>
                  </a:solidFill>
                </a:uFill>
                <a:latin typeface="Calibri"/>
              </a:rPr>
              <a:t>2019</a:t>
            </a:r>
            <a:endParaRPr lang="es-ES" sz="4400" b="0" strike="noStrike" spc="-1" dirty="0">
              <a:solidFill>
                <a:srgbClr val="000000"/>
              </a:solidFill>
              <a:uFill>
                <a:solidFill>
                  <a:srgbClr val="FFFFFF"/>
                </a:solidFill>
              </a:uFill>
              <a:latin typeface="Arial"/>
            </a:endParaRPr>
          </a:p>
          <a:p>
            <a:pPr algn="ctr">
              <a:lnSpc>
                <a:spcPct val="100000"/>
              </a:lnSpc>
            </a:pPr>
            <a:endParaRPr lang="es-ES" sz="4400" b="0" strike="noStrike" spc="-1" dirty="0">
              <a:solidFill>
                <a:srgbClr val="000000"/>
              </a:solidFill>
              <a:uFill>
                <a:solidFill>
                  <a:srgbClr val="FFFFFF"/>
                </a:solidFill>
              </a:uFill>
              <a:latin typeface="Arial"/>
            </a:endParaRPr>
          </a:p>
        </p:txBody>
      </p:sp>
      <p:sp>
        <p:nvSpPr>
          <p:cNvPr id="71" name="CustomShape 12"/>
          <p:cNvSpPr/>
          <p:nvPr/>
        </p:nvSpPr>
        <p:spPr>
          <a:xfrm>
            <a:off x="7498440" y="2358808"/>
            <a:ext cx="4376160" cy="2513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499"/>
              </a:spcBef>
            </a:pPr>
            <a:r>
              <a:rPr lang="es-ES" sz="1000" b="1" u="sng" strike="noStrike" spc="-1" dirty="0">
                <a:solidFill>
                  <a:srgbClr val="000000"/>
                </a:solidFill>
                <a:uFill>
                  <a:solidFill>
                    <a:srgbClr val="FFFFFF"/>
                  </a:solidFill>
                </a:uFill>
                <a:latin typeface="Arial"/>
              </a:rPr>
              <a:t>AUTORIZACIÓN DEL PADRE, MADRE O REPRESENTANTE </a:t>
            </a:r>
            <a:r>
              <a:rPr lang="es-ES" sz="1000" b="1" u="sng" strike="noStrike" spc="-1" dirty="0" err="1">
                <a:solidFill>
                  <a:srgbClr val="000000"/>
                </a:solidFill>
                <a:uFill>
                  <a:solidFill>
                    <a:srgbClr val="FFFFFF"/>
                  </a:solidFill>
                </a:uFill>
                <a:latin typeface="Arial"/>
              </a:rPr>
              <a:t>LEGAL</a:t>
            </a:r>
            <a:r>
              <a:rPr lang="es-ES" sz="1000" b="0" strike="noStrike" spc="-1" dirty="0" err="1">
                <a:solidFill>
                  <a:srgbClr val="000000"/>
                </a:solidFill>
                <a:uFill>
                  <a:solidFill>
                    <a:srgbClr val="FFFFFF"/>
                  </a:solidFill>
                </a:uFill>
                <a:latin typeface="Arial"/>
              </a:rPr>
              <a:t>Don</a:t>
            </a:r>
            <a:r>
              <a:rPr lang="es-ES" sz="1000" b="0" strike="noStrike" spc="-1" dirty="0">
                <a:solidFill>
                  <a:srgbClr val="000000"/>
                </a:solidFill>
                <a:uFill>
                  <a:solidFill>
                    <a:srgbClr val="FFFFFF"/>
                  </a:solidFill>
                </a:uFill>
                <a:latin typeface="Arial"/>
              </a:rPr>
              <a:t>/Doña ......................................................................... con D.N.I. ........................ y padre, madre o representante legal del niño/a cuyos datos se expresan anteriormente, autorizo a participar en la actividad y especialidad que se solicita, y DECLARO que se encuentra en las debidas condiciones para el desarrollo de la actividad.</a:t>
            </a:r>
          </a:p>
          <a:p>
            <a:pPr>
              <a:lnSpc>
                <a:spcPct val="100000"/>
              </a:lnSpc>
              <a:spcBef>
                <a:spcPts val="499"/>
              </a:spcBef>
            </a:pPr>
            <a:endParaRPr lang="es-ES" sz="1000" b="0" strike="noStrike" spc="-1" dirty="0">
              <a:solidFill>
                <a:srgbClr val="000000"/>
              </a:solidFill>
              <a:uFill>
                <a:solidFill>
                  <a:srgbClr val="FFFFFF"/>
                </a:solidFill>
              </a:uFill>
              <a:latin typeface="Arial"/>
            </a:endParaRPr>
          </a:p>
          <a:p>
            <a:pPr>
              <a:lnSpc>
                <a:spcPct val="100000"/>
              </a:lnSpc>
              <a:spcBef>
                <a:spcPts val="499"/>
              </a:spcBef>
            </a:pPr>
            <a:endParaRPr lang="es-ES" sz="1000" b="0" strike="noStrike" spc="-1" dirty="0">
              <a:solidFill>
                <a:srgbClr val="000000"/>
              </a:solidFill>
              <a:uFill>
                <a:solidFill>
                  <a:srgbClr val="FFFFFF"/>
                </a:solidFill>
              </a:uFill>
              <a:latin typeface="Arial"/>
            </a:endParaRPr>
          </a:p>
          <a:p>
            <a:pPr>
              <a:lnSpc>
                <a:spcPct val="100000"/>
              </a:lnSpc>
              <a:spcBef>
                <a:spcPts val="499"/>
              </a:spcBef>
            </a:pPr>
            <a:r>
              <a:rPr lang="es-ES" sz="1000" b="0" strike="noStrike" spc="-1" dirty="0">
                <a:solidFill>
                  <a:srgbClr val="000000"/>
                </a:solidFill>
                <a:uFill>
                  <a:solidFill>
                    <a:srgbClr val="FFFFFF"/>
                  </a:solidFill>
                </a:uFill>
                <a:latin typeface="Arial"/>
              </a:rPr>
              <a:t>FIRMA:____________________________________________</a:t>
            </a:r>
          </a:p>
          <a:p>
            <a:pPr>
              <a:lnSpc>
                <a:spcPct val="100000"/>
              </a:lnSpc>
              <a:spcBef>
                <a:spcPts val="499"/>
              </a:spcBef>
            </a:pPr>
            <a:endParaRPr lang="es-ES" sz="1000" b="0" strike="noStrike" spc="-1" dirty="0">
              <a:solidFill>
                <a:srgbClr val="000000"/>
              </a:solidFill>
              <a:uFill>
                <a:solidFill>
                  <a:srgbClr val="FFFFFF"/>
                </a:solidFill>
              </a:uFill>
              <a:latin typeface="Arial"/>
            </a:endParaRPr>
          </a:p>
        </p:txBody>
      </p:sp>
      <p:sp>
        <p:nvSpPr>
          <p:cNvPr id="72" name="CustomShape 13"/>
          <p:cNvSpPr/>
          <p:nvPr/>
        </p:nvSpPr>
        <p:spPr>
          <a:xfrm>
            <a:off x="5882400" y="5198040"/>
            <a:ext cx="6153480" cy="1428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800" b="0" strike="noStrike" spc="-1">
                <a:solidFill>
                  <a:srgbClr val="000000"/>
                </a:solidFill>
                <a:uFill>
                  <a:solidFill>
                    <a:srgbClr val="FFFFFF"/>
                  </a:solidFill>
                </a:uFill>
                <a:latin typeface="Arial"/>
              </a:rPr>
              <a:t>De acuerdo con lo establecido en la Ley Orgánica 15/1999 de Protección de Datos de Carácter Personal, le informamos que los datos personales que usted nos facilite, serán tratados  en nuestros ficheros con la finalidad de "gestión concejalía de deportes y portal web".</a:t>
            </a:r>
          </a:p>
          <a:p>
            <a:pPr>
              <a:lnSpc>
                <a:spcPct val="100000"/>
              </a:lnSpc>
            </a:pPr>
            <a:r>
              <a:rPr lang="es-ES" sz="800" b="0" strike="noStrike" spc="-1">
                <a:solidFill>
                  <a:srgbClr val="000000"/>
                </a:solidFill>
                <a:uFill>
                  <a:solidFill>
                    <a:srgbClr val="FFFFFF"/>
                  </a:solidFill>
                </a:uFill>
                <a:latin typeface="Arial"/>
                <a:ea typeface="宋体"/>
              </a:rPr>
              <a:t>Usted consiente expresamente a que  usemos las imágenes o videos de las actividades para nuestras publicaciones en formato papel o digital. En el caso de menores de edad la firma del padre, madre o tutor autoriza.</a:t>
            </a:r>
            <a:endParaRPr lang="es-ES" sz="800" b="0" strike="noStrike" spc="-1">
              <a:solidFill>
                <a:srgbClr val="000000"/>
              </a:solidFill>
              <a:uFill>
                <a:solidFill>
                  <a:srgbClr val="FFFFFF"/>
                </a:solidFill>
              </a:uFill>
              <a:latin typeface="Arial"/>
            </a:endParaRPr>
          </a:p>
          <a:p>
            <a:pPr>
              <a:lnSpc>
                <a:spcPct val="100000"/>
              </a:lnSpc>
            </a:pPr>
            <a:r>
              <a:rPr lang="es-ES" sz="800" b="0" strike="noStrike" spc="-1">
                <a:solidFill>
                  <a:srgbClr val="000000"/>
                </a:solidFill>
                <a:uFill>
                  <a:solidFill>
                    <a:srgbClr val="FFFFFF"/>
                  </a:solidFill>
                </a:uFill>
                <a:latin typeface="Arial"/>
                <a:ea typeface="宋体"/>
              </a:rPr>
              <a:t>El consentimiento se entenderá prestado en tanto no comunique por escrito la revocación del mismo.</a:t>
            </a:r>
            <a:endParaRPr lang="es-ES" sz="800" b="0" strike="noStrike" spc="-1">
              <a:solidFill>
                <a:srgbClr val="000000"/>
              </a:solidFill>
              <a:uFill>
                <a:solidFill>
                  <a:srgbClr val="FFFFFF"/>
                </a:solidFill>
              </a:uFill>
              <a:latin typeface="Arial"/>
            </a:endParaRPr>
          </a:p>
          <a:p>
            <a:pPr>
              <a:lnSpc>
                <a:spcPct val="100000"/>
              </a:lnSpc>
            </a:pPr>
            <a:r>
              <a:rPr lang="es-ES" sz="800" b="0" strike="noStrike" spc="-1">
                <a:solidFill>
                  <a:srgbClr val="000000"/>
                </a:solidFill>
                <a:uFill>
                  <a:solidFill>
                    <a:srgbClr val="FFFFFF"/>
                  </a:solidFill>
                </a:uFill>
                <a:latin typeface="Arial"/>
                <a:ea typeface="宋体"/>
              </a:rPr>
              <a:t>El titular de los datos se compromete a comunicar por escrito a Ayuntamiento de Martos cualquier modificación que se produzca en los datos aportados.</a:t>
            </a:r>
            <a:endParaRPr lang="es-ES" sz="800" b="0" strike="noStrike" spc="-1">
              <a:solidFill>
                <a:srgbClr val="000000"/>
              </a:solidFill>
              <a:uFill>
                <a:solidFill>
                  <a:srgbClr val="FFFFFF"/>
                </a:solidFill>
              </a:uFill>
              <a:latin typeface="Arial"/>
            </a:endParaRPr>
          </a:p>
          <a:p>
            <a:pPr>
              <a:lnSpc>
                <a:spcPct val="100000"/>
              </a:lnSpc>
            </a:pPr>
            <a:r>
              <a:rPr lang="es-ES" sz="800" b="0" strike="noStrike" spc="-1">
                <a:solidFill>
                  <a:srgbClr val="000000"/>
                </a:solidFill>
                <a:uFill>
                  <a:solidFill>
                    <a:srgbClr val="FFFFFF"/>
                  </a:solidFill>
                </a:uFill>
                <a:latin typeface="Arial"/>
                <a:ea typeface="宋体"/>
              </a:rPr>
              <a:t>Vd. Podrá en cualquier momento ejercer el derecho de acceso, rectificación, cancelación y oposición en los términos establecidos en la Ley Orgánica 15/1999 ante el responsable del fichero, en el Registro Municipal del  Excmo. Ayuntamiento de Martos, Plaza de la Constitución, 1.- 23600  Martos, (Jaén).</a:t>
            </a:r>
            <a:endParaRPr lang="es-ES" sz="800" b="0" strike="noStrike" spc="-1">
              <a:solidFill>
                <a:srgbClr val="000000"/>
              </a:solidFill>
              <a:uFill>
                <a:solidFill>
                  <a:srgbClr val="FFFFFF"/>
                </a:solidFill>
              </a:uFill>
              <a:latin typeface="Arial"/>
            </a:endParaRPr>
          </a:p>
        </p:txBody>
      </p:sp>
      <p:graphicFrame>
        <p:nvGraphicFramePr>
          <p:cNvPr id="73" name="Table 14"/>
          <p:cNvGraphicFramePr/>
          <p:nvPr>
            <p:extLst>
              <p:ext uri="{D42A27DB-BD31-4B8C-83A1-F6EECF244321}">
                <p14:modId xmlns:p14="http://schemas.microsoft.com/office/powerpoint/2010/main" val="4262290698"/>
              </p:ext>
            </p:extLst>
          </p:nvPr>
        </p:nvGraphicFramePr>
        <p:xfrm>
          <a:off x="815613" y="2597863"/>
          <a:ext cx="5455440" cy="2134954"/>
        </p:xfrm>
        <a:graphic>
          <a:graphicData uri="http://schemas.openxmlformats.org/drawingml/2006/table">
            <a:tbl>
              <a:tblPr/>
              <a:tblGrid>
                <a:gridCol w="1955520"/>
                <a:gridCol w="3499920"/>
              </a:tblGrid>
              <a:tr h="716194">
                <a:tc>
                  <a:txBody>
                    <a:bodyPr/>
                    <a:lstStyle/>
                    <a:p>
                      <a:pPr>
                        <a:lnSpc>
                          <a:spcPct val="100000"/>
                        </a:lnSpc>
                        <a:spcBef>
                          <a:spcPts val="281"/>
                        </a:spcBef>
                      </a:pPr>
                      <a:r>
                        <a:rPr lang="es-ES" sz="1400" b="0" strike="noStrike" spc="-1" dirty="0">
                          <a:solidFill>
                            <a:srgbClr val="000000"/>
                          </a:solidFill>
                          <a:uFill>
                            <a:solidFill>
                              <a:srgbClr val="FFFFFF"/>
                            </a:solidFill>
                          </a:uFill>
                          <a:latin typeface="Arial"/>
                        </a:rPr>
                        <a:t>Nombre y apellidos</a:t>
                      </a:r>
                    </a:p>
                  </a:txBody>
                  <a:tcPr>
                    <a:lnL w="28080">
                      <a:solidFill>
                        <a:srgbClr val="000000"/>
                      </a:solidFill>
                    </a:lnL>
                    <a:lnR w="12240">
                      <a:solidFill>
                        <a:srgbClr val="000000"/>
                      </a:solidFill>
                    </a:lnR>
                    <a:lnT w="28080">
                      <a:solidFill>
                        <a:srgbClr val="000000"/>
                      </a:solidFill>
                    </a:lnT>
                    <a:lnB w="12240">
                      <a:solidFill>
                        <a:srgbClr val="000000"/>
                      </a:solidFill>
                    </a:lnB>
                    <a:noFill/>
                  </a:tcPr>
                </a:tc>
                <a:tc>
                  <a:txBody>
                    <a:bodyPr/>
                    <a:lstStyle/>
                    <a:p>
                      <a:endParaRPr lang="es-ES" dirty="0"/>
                    </a:p>
                  </a:txBody>
                  <a:tcPr>
                    <a:lnL w="12240">
                      <a:solidFill>
                        <a:srgbClr val="000000"/>
                      </a:solidFill>
                    </a:lnL>
                    <a:lnR w="28080">
                      <a:solidFill>
                        <a:srgbClr val="000000"/>
                      </a:solidFill>
                    </a:lnR>
                    <a:lnT w="28080">
                      <a:solidFill>
                        <a:srgbClr val="000000"/>
                      </a:solidFill>
                    </a:lnT>
                    <a:lnB w="12240">
                      <a:solidFill>
                        <a:srgbClr val="000000"/>
                      </a:solidFill>
                    </a:lnB>
                    <a:noFill/>
                  </a:tcPr>
                </a:tc>
              </a:tr>
              <a:tr h="696600">
                <a:tc>
                  <a:txBody>
                    <a:bodyPr/>
                    <a:lstStyle/>
                    <a:p>
                      <a:pPr>
                        <a:lnSpc>
                          <a:spcPct val="100000"/>
                        </a:lnSpc>
                        <a:spcBef>
                          <a:spcPts val="281"/>
                        </a:spcBef>
                      </a:pPr>
                      <a:r>
                        <a:rPr lang="es-ES" sz="1400" b="0" strike="noStrike" spc="-1">
                          <a:solidFill>
                            <a:srgbClr val="000000"/>
                          </a:solidFill>
                          <a:uFill>
                            <a:solidFill>
                              <a:srgbClr val="FFFFFF"/>
                            </a:solidFill>
                          </a:uFill>
                          <a:latin typeface="Arial"/>
                        </a:rPr>
                        <a:t>Fecha de nacimiento</a:t>
                      </a:r>
                    </a:p>
                  </a:txBody>
                  <a:tcPr>
                    <a:lnL w="28080">
                      <a:solidFill>
                        <a:srgbClr val="000000"/>
                      </a:solidFill>
                    </a:lnL>
                    <a:lnR w="12240">
                      <a:solidFill>
                        <a:srgbClr val="000000"/>
                      </a:solidFill>
                    </a:lnR>
                    <a:lnT w="12240">
                      <a:solidFill>
                        <a:srgbClr val="000000"/>
                      </a:solidFill>
                    </a:lnT>
                    <a:lnB w="12240">
                      <a:solidFill>
                        <a:srgbClr val="000000"/>
                      </a:solidFill>
                    </a:lnB>
                    <a:noFill/>
                  </a:tcPr>
                </a:tc>
                <a:tc>
                  <a:txBody>
                    <a:bodyPr/>
                    <a:lstStyle/>
                    <a:p>
                      <a:endParaRPr lang="es-ES"/>
                    </a:p>
                  </a:txBody>
                  <a:tcPr>
                    <a:lnL w="12240">
                      <a:solidFill>
                        <a:srgbClr val="000000"/>
                      </a:solidFill>
                    </a:lnL>
                    <a:lnR w="28080">
                      <a:solidFill>
                        <a:srgbClr val="000000"/>
                      </a:solidFill>
                    </a:lnR>
                    <a:lnT w="12240">
                      <a:solidFill>
                        <a:srgbClr val="000000"/>
                      </a:solidFill>
                    </a:lnT>
                    <a:lnB w="12240">
                      <a:solidFill>
                        <a:srgbClr val="000000"/>
                      </a:solidFill>
                    </a:lnB>
                    <a:noFill/>
                  </a:tcPr>
                </a:tc>
              </a:tr>
              <a:tr h="722160">
                <a:tc>
                  <a:txBody>
                    <a:bodyPr/>
                    <a:lstStyle/>
                    <a:p>
                      <a:pPr>
                        <a:lnSpc>
                          <a:spcPct val="100000"/>
                        </a:lnSpc>
                        <a:spcBef>
                          <a:spcPts val="281"/>
                        </a:spcBef>
                      </a:pPr>
                      <a:r>
                        <a:rPr lang="es-ES" sz="1400" b="0" strike="noStrike" spc="-1" dirty="0">
                          <a:solidFill>
                            <a:srgbClr val="000000"/>
                          </a:solidFill>
                          <a:uFill>
                            <a:solidFill>
                              <a:srgbClr val="FFFFFF"/>
                            </a:solidFill>
                          </a:uFill>
                          <a:latin typeface="Arial"/>
                        </a:rPr>
                        <a:t>Teléfono de contacto y email</a:t>
                      </a:r>
                    </a:p>
                  </a:txBody>
                  <a:tcPr>
                    <a:lnL w="28080">
                      <a:solidFill>
                        <a:srgbClr val="000000"/>
                      </a:solidFill>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28080">
                      <a:solidFill>
                        <a:srgbClr val="000000"/>
                      </a:solidFill>
                    </a:lnB>
                    <a:noFill/>
                  </a:tcPr>
                </a:tc>
                <a:tc>
                  <a:txBody>
                    <a:bodyPr/>
                    <a:lstStyle/>
                    <a:p>
                      <a:endParaRPr lang="es-ES" dirty="0"/>
                    </a:p>
                  </a:txBody>
                  <a:tcPr>
                    <a:lnL w="12240" cap="flat" cmpd="sng" algn="ctr">
                      <a:solidFill>
                        <a:srgbClr val="000000"/>
                      </a:solidFill>
                      <a:prstDash val="solid"/>
                      <a:round/>
                      <a:headEnd type="none" w="med" len="med"/>
                      <a:tailEnd type="none" w="med" len="med"/>
                    </a:lnL>
                    <a:lnR w="28080">
                      <a:solidFill>
                        <a:srgbClr val="000000"/>
                      </a:solidFill>
                    </a:lnR>
                    <a:lnT w="12240" cap="flat" cmpd="sng" algn="ctr">
                      <a:solidFill>
                        <a:srgbClr val="000000"/>
                      </a:solidFill>
                      <a:prstDash val="solid"/>
                      <a:round/>
                      <a:headEnd type="none" w="med" len="med"/>
                      <a:tailEnd type="none" w="med" len="med"/>
                    </a:lnT>
                    <a:lnB w="28080">
                      <a:solidFill>
                        <a:srgbClr val="000000"/>
                      </a:solidFill>
                    </a:lnB>
                    <a:noFill/>
                  </a:tcPr>
                </a:tc>
              </a:tr>
            </a:tbl>
          </a:graphicData>
        </a:graphic>
      </p:graphicFrame>
      <p:pic>
        <p:nvPicPr>
          <p:cNvPr id="74" name="Imagen 15"/>
          <p:cNvPicPr/>
          <p:nvPr/>
        </p:nvPicPr>
        <p:blipFill>
          <a:blip r:embed="rId4"/>
          <a:stretch/>
        </p:blipFill>
        <p:spPr>
          <a:xfrm>
            <a:off x="2412360" y="5645880"/>
            <a:ext cx="1164240" cy="871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1271</TotalTime>
  <Words>204</Words>
  <Application>Microsoft Office PowerPoint</Application>
  <PresentationFormat>Panorámica</PresentationFormat>
  <Paragraphs>39</Paragraphs>
  <Slides>2</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2</vt:i4>
      </vt:variant>
    </vt:vector>
  </HeadingPairs>
  <TitlesOfParts>
    <vt:vector size="16" baseType="lpstr">
      <vt:lpstr>宋体</vt:lpstr>
      <vt:lpstr>Aharoni</vt:lpstr>
      <vt:lpstr>Arial</vt:lpstr>
      <vt:lpstr>Baskerville Old Face</vt:lpstr>
      <vt:lpstr>Berlin Sans FB Demi</vt:lpstr>
      <vt:lpstr>Bradley Hand ITC</vt:lpstr>
      <vt:lpstr>Calibri</vt:lpstr>
      <vt:lpstr>Calibri Light</vt:lpstr>
      <vt:lpstr>Comic Sans MS</vt:lpstr>
      <vt:lpstr>DejaVu Sans</vt:lpstr>
      <vt:lpstr>Symbol</vt:lpstr>
      <vt:lpstr>Times New Roman</vt:lpstr>
      <vt:lpstr>Wingdings</vt:lpstr>
      <vt:lpstr>Office Theme</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Gustavo Molina Teba</dc:creator>
  <dc:description/>
  <cp:lastModifiedBy>Gustavo Molina Teba</cp:lastModifiedBy>
  <cp:revision>57</cp:revision>
  <cp:lastPrinted>2019-07-03T09:41:57Z</cp:lastPrinted>
  <dcterms:created xsi:type="dcterms:W3CDTF">2017-06-01T15:55:13Z</dcterms:created>
  <dcterms:modified xsi:type="dcterms:W3CDTF">2019-07-03T10:30:57Z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Personalizado</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